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1034-DF49-413E-AC66-7271D21FDB78}" type="datetimeFigureOut">
              <a:rPr lang="cs-CZ" smtClean="0"/>
              <a:t>19.4.2020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8907-8E86-4692-9808-03EDB7A91B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1034-DF49-413E-AC66-7271D21FDB78}" type="datetimeFigureOut">
              <a:rPr lang="cs-CZ" smtClean="0"/>
              <a:t>19.4.2020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8907-8E86-4692-9808-03EDB7A91B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1034-DF49-413E-AC66-7271D21FDB78}" type="datetimeFigureOut">
              <a:rPr lang="cs-CZ" smtClean="0"/>
              <a:t>19.4.2020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8907-8E86-4692-9808-03EDB7A91B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1034-DF49-413E-AC66-7271D21FDB78}" type="datetimeFigureOut">
              <a:rPr lang="cs-CZ" smtClean="0"/>
              <a:t>19.4.2020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8907-8E86-4692-9808-03EDB7A91B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1034-DF49-413E-AC66-7271D21FDB78}" type="datetimeFigureOut">
              <a:rPr lang="cs-CZ" smtClean="0"/>
              <a:t>19.4.2020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8907-8E86-4692-9808-03EDB7A91B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1034-DF49-413E-AC66-7271D21FDB78}" type="datetimeFigureOut">
              <a:rPr lang="cs-CZ" smtClean="0"/>
              <a:t>19.4.2020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8907-8E86-4692-9808-03EDB7A91B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1034-DF49-413E-AC66-7271D21FDB78}" type="datetimeFigureOut">
              <a:rPr lang="cs-CZ" smtClean="0"/>
              <a:t>19.4.2020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8907-8E86-4692-9808-03EDB7A91B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1034-DF49-413E-AC66-7271D21FDB78}" type="datetimeFigureOut">
              <a:rPr lang="cs-CZ" smtClean="0"/>
              <a:t>19.4.2020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8907-8E86-4692-9808-03EDB7A91B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1034-DF49-413E-AC66-7271D21FDB78}" type="datetimeFigureOut">
              <a:rPr lang="cs-CZ" smtClean="0"/>
              <a:t>19.4.2020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8907-8E86-4692-9808-03EDB7A91B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1034-DF49-413E-AC66-7271D21FDB78}" type="datetimeFigureOut">
              <a:rPr lang="cs-CZ" smtClean="0"/>
              <a:t>19.4.2020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8907-8E86-4692-9808-03EDB7A91B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1034-DF49-413E-AC66-7271D21FDB78}" type="datetimeFigureOut">
              <a:rPr lang="cs-CZ" smtClean="0"/>
              <a:t>19.4.2020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8907-8E86-4692-9808-03EDB7A91B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A1034-DF49-413E-AC66-7271D21FDB78}" type="datetimeFigureOut">
              <a:rPr lang="cs-CZ" smtClean="0"/>
              <a:t>19.4.2020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F8907-8E86-4692-9808-03EDB7A91B2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eti.vls.cz/cz/tipy-do-lesa/zivot-v-lese/stromy/smrk-ztepily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/>
          <a:lstStyle/>
          <a:p>
            <a:r>
              <a:rPr lang="cs-CZ" dirty="0" smtClean="0"/>
              <a:t>Semenné rostliny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2420888"/>
            <a:ext cx="6400800" cy="17526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Vývojově nejmladší a nejdokonaleji přizpůsobené k životu na souši. Vytvářejí semena. Dělíme je na: </a:t>
            </a:r>
          </a:p>
          <a:p>
            <a:r>
              <a:rPr lang="cs-CZ" dirty="0" smtClean="0"/>
              <a:t>a) nahosemenné b) krytosemenné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a) Nahosemenné rostliny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Nevytvářejí plody (podobné útvary plodům se nazývají semenné plody)</a:t>
            </a:r>
          </a:p>
          <a:p>
            <a:r>
              <a:rPr lang="cs-CZ" dirty="0" smtClean="0"/>
              <a:t>Řadíme sem:</a:t>
            </a:r>
          </a:p>
          <a:p>
            <a:pPr marL="514350" indent="-514350">
              <a:buAutoNum type="alphaLcParenR"/>
            </a:pPr>
            <a:r>
              <a:rPr lang="cs-CZ" dirty="0" smtClean="0"/>
              <a:t>Jinany – dnes existuje pouze jeden druh (jinan dvoulaločný)</a:t>
            </a:r>
          </a:p>
          <a:p>
            <a:pPr marL="514350" indent="-514350">
              <a:buAutoNum type="alphaLcParenR"/>
            </a:pPr>
            <a:r>
              <a:rPr lang="cs-CZ" dirty="0" smtClean="0"/>
              <a:t>Jehličnany – tvoří na severní polokouli rozsáhlé lesní porosty, velký hospodářský význam (smrk, borovice, jedle, modřín, jalovec, tis, </a:t>
            </a:r>
            <a:r>
              <a:rPr lang="cs-CZ" dirty="0" err="1" smtClean="0"/>
              <a:t>cypřišek</a:t>
            </a:r>
            <a:r>
              <a:rPr lang="cs-CZ" dirty="0" smtClean="0"/>
              <a:t>, zerav, cedr)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 descr="smrk-ztepil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73556" y="273050"/>
            <a:ext cx="4114738" cy="5853113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7544" y="272405"/>
            <a:ext cx="3008313" cy="6585595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sz="2200" dirty="0" smtClean="0"/>
              <a:t>K zástupcům: jinan dvoulaločný, smrk </a:t>
            </a:r>
            <a:r>
              <a:rPr lang="cs-CZ" sz="2200" dirty="0" err="1" smtClean="0"/>
              <a:t>ztepilý</a:t>
            </a:r>
            <a:r>
              <a:rPr lang="cs-CZ" sz="2200" dirty="0" smtClean="0"/>
              <a:t>, borovice lesní, jedle bělokorá, modřín opadavý, jalovec  obecný a tis červený napište do sešitu jejich popis (jak jej poznáme) a využití</a:t>
            </a:r>
          </a:p>
          <a:p>
            <a:pPr>
              <a:buFontTx/>
              <a:buChar char="-"/>
            </a:pPr>
            <a:r>
              <a:rPr lang="cs-CZ" sz="2200" b="1" dirty="0" smtClean="0"/>
              <a:t>Např.:</a:t>
            </a:r>
          </a:p>
          <a:p>
            <a:r>
              <a:rPr lang="cs-CZ" sz="2200" b="1" u="sng" dirty="0" smtClean="0"/>
              <a:t>Smrk </a:t>
            </a:r>
            <a:r>
              <a:rPr lang="cs-CZ" sz="2200" b="1" u="sng" dirty="0" err="1" smtClean="0"/>
              <a:t>ztepilý</a:t>
            </a:r>
            <a:endParaRPr lang="cs-CZ" sz="2200" b="1" u="sng" dirty="0" smtClean="0"/>
          </a:p>
          <a:p>
            <a:pPr>
              <a:buFontTx/>
              <a:buChar char="-"/>
            </a:pPr>
            <a:r>
              <a:rPr lang="cs-CZ" sz="2200" dirty="0" smtClean="0"/>
              <a:t>Stálezelený strom s rovným kmenem, koruna kuželovitého tvaru, hnědá až červenohnědá hladká kůra, samčí šišky jsou až 16 cm dlouhé a převislé </a:t>
            </a:r>
          </a:p>
          <a:p>
            <a:pPr>
              <a:buFontTx/>
              <a:buChar char="-"/>
            </a:pPr>
            <a:r>
              <a:rPr lang="cs-CZ" sz="2200" dirty="0" smtClean="0"/>
              <a:t>Využití – konstrukce staveb, nábytek, palivo, hudební nástroje</a:t>
            </a:r>
          </a:p>
          <a:p>
            <a:endParaRPr lang="cs-CZ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332656"/>
            <a:ext cx="6401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 obrázku:</a:t>
            </a:r>
          </a:p>
          <a:p>
            <a:r>
              <a:rPr lang="cs-CZ" dirty="0" smtClean="0">
                <a:hlinkClick r:id="rId2"/>
              </a:rPr>
              <a:t>https://deti.vls.cz/cz/tipy-do-lesa/zivot-v-lese/stromy/smrk-ztepily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167</Words>
  <Application>Microsoft Office PowerPoint</Application>
  <PresentationFormat>Předvádění na obrazovce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Semenné rostliny</vt:lpstr>
      <vt:lpstr>a) Nahosemenné rostliny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Semenné rostliny</dc:title>
  <dc:creator>sobolikovai</dc:creator>
  <cp:lastModifiedBy>sobolikovai</cp:lastModifiedBy>
  <cp:revision>4</cp:revision>
  <dcterms:created xsi:type="dcterms:W3CDTF">2020-04-19T15:57:10Z</dcterms:created>
  <dcterms:modified xsi:type="dcterms:W3CDTF">2020-04-19T16:24:17Z</dcterms:modified>
</cp:coreProperties>
</file>